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3" r:id="rId8"/>
    <p:sldId id="259" r:id="rId9"/>
    <p:sldId id="260" r:id="rId10"/>
    <p:sldId id="261" r:id="rId11"/>
    <p:sldId id="273" r:id="rId12"/>
    <p:sldId id="262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27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62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28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2663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84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9308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673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33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1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5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290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41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5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47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15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24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78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FEA10-6667-4CD9-87D7-30009C3D612A}" type="datetimeFigureOut">
              <a:rPr lang="ru-RU" smtClean="0"/>
              <a:t>13.03.2021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F4A0D69-E4CF-410E-96E9-E6BDF4DD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6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2274" y="365124"/>
            <a:ext cx="4581525" cy="6207125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Monotype Corsiva" panose="03010101010201010101" pitchFamily="66" charset="0"/>
              </a:rPr>
              <a:t/>
            </a:r>
            <a:br>
              <a:rPr lang="ru-RU" sz="3200" dirty="0" smtClean="0">
                <a:latin typeface="Monotype Corsiva" panose="03010101010201010101" pitchFamily="66" charset="0"/>
              </a:rPr>
            </a:br>
            <a:r>
              <a:rPr lang="ru-RU" sz="3200" dirty="0">
                <a:latin typeface="Monotype Corsiva" panose="03010101010201010101" pitchFamily="66" charset="0"/>
              </a:rPr>
              <a:t/>
            </a:r>
            <a:br>
              <a:rPr lang="ru-RU" sz="3200" dirty="0">
                <a:latin typeface="Monotype Corsiva" panose="03010101010201010101" pitchFamily="66" charset="0"/>
              </a:rPr>
            </a:br>
            <a:r>
              <a:rPr lang="ru-RU" sz="3200" dirty="0" smtClean="0">
                <a:latin typeface="Monotype Corsiva" panose="03010101010201010101" pitchFamily="66" charset="0"/>
              </a:rPr>
              <a:t/>
            </a:r>
            <a:br>
              <a:rPr lang="ru-RU" sz="3200" dirty="0" smtClean="0">
                <a:latin typeface="Monotype Corsiva" panose="03010101010201010101" pitchFamily="66" charset="0"/>
              </a:rPr>
            </a:br>
            <a:r>
              <a:rPr lang="ru-RU" sz="3200" dirty="0" smtClean="0">
                <a:latin typeface="Monotype Corsiva" panose="03010101010201010101" pitchFamily="66" charset="0"/>
              </a:rPr>
              <a:t>ПОРТФОЛИО</a:t>
            </a:r>
            <a:br>
              <a:rPr lang="ru-RU" sz="3200" dirty="0" smtClean="0">
                <a:latin typeface="Monotype Corsiva" panose="03010101010201010101" pitchFamily="66" charset="0"/>
              </a:rPr>
            </a:br>
            <a:r>
              <a:rPr lang="ru-RU" sz="3200" dirty="0" smtClean="0">
                <a:latin typeface="Monotype Corsiva" panose="03010101010201010101" pitchFamily="66" charset="0"/>
              </a:rPr>
              <a:t>воспитателя МКДОУ Детский сад «Чебурашка» </a:t>
            </a:r>
            <a:r>
              <a:rPr lang="ru-RU" sz="3200" dirty="0" err="1" smtClean="0">
                <a:latin typeface="Monotype Corsiva" panose="03010101010201010101" pitchFamily="66" charset="0"/>
              </a:rPr>
              <a:t>с.Ленинаул</a:t>
            </a:r>
            <a:r>
              <a:rPr lang="ru-RU" sz="3200" dirty="0" smtClean="0">
                <a:latin typeface="Monotype Corsiva" panose="03010101010201010101" pitchFamily="66" charset="0"/>
              </a:rPr>
              <a:t> </a:t>
            </a:r>
            <a:br>
              <a:rPr lang="ru-RU" sz="3200" dirty="0" smtClean="0">
                <a:latin typeface="Monotype Corsiva" panose="03010101010201010101" pitchFamily="66" charset="0"/>
              </a:rPr>
            </a:br>
            <a:r>
              <a:rPr lang="ru-RU" sz="3200" dirty="0" err="1" smtClean="0">
                <a:latin typeface="Monotype Corsiva" panose="03010101010201010101" pitchFamily="66" charset="0"/>
              </a:rPr>
              <a:t>Темиргишиевой</a:t>
            </a:r>
            <a:r>
              <a:rPr lang="ru-RU" sz="3200" dirty="0" smtClean="0">
                <a:latin typeface="Monotype Corsiva" panose="03010101010201010101" pitchFamily="66" charset="0"/>
              </a:rPr>
              <a:t> Марьям </a:t>
            </a:r>
            <a:r>
              <a:rPr lang="ru-RU" sz="3200" dirty="0" err="1" smtClean="0">
                <a:latin typeface="Monotype Corsiva" panose="03010101010201010101" pitchFamily="66" charset="0"/>
              </a:rPr>
              <a:t>Гаирсултановны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720724"/>
            <a:ext cx="5410200" cy="5508625"/>
          </a:xfrm>
        </p:spPr>
      </p:pic>
    </p:spTree>
    <p:extLst>
      <p:ext uri="{BB962C8B-B14F-4D97-AF65-F5344CB8AC3E}">
        <p14:creationId xmlns:p14="http://schemas.microsoft.com/office/powerpoint/2010/main" val="358872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Участие в организационно-методической работе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6" y="4086226"/>
            <a:ext cx="3659189" cy="26860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875" y="4086226"/>
            <a:ext cx="4359449" cy="27193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36" y="1948040"/>
            <a:ext cx="3511553" cy="20433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482" y="2052638"/>
            <a:ext cx="3651075" cy="4752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950" y="1853248"/>
            <a:ext cx="4235625" cy="213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4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14" y="66675"/>
            <a:ext cx="4684961" cy="4181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024" y="238125"/>
            <a:ext cx="5648326" cy="3057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4" y="4248150"/>
            <a:ext cx="4848225" cy="24955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0" y="3524250"/>
            <a:ext cx="57912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3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Участие в общественной жизни ДОУ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2095500"/>
            <a:ext cx="5400675" cy="4229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575" y="2095499"/>
            <a:ext cx="6086475" cy="422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92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1126" y="190500"/>
            <a:ext cx="10123486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Предметно-пространственная развивающая среда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25" y="1285874"/>
            <a:ext cx="5905500" cy="5705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1271587"/>
            <a:ext cx="5875337" cy="571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МОИ ДОСТИЖЕНИЯ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850" y="558131"/>
            <a:ext cx="2108761" cy="14905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04" y="538495"/>
            <a:ext cx="2136541" cy="1510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784" y="2147346"/>
            <a:ext cx="2169549" cy="153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831" y="2182009"/>
            <a:ext cx="2071470" cy="14641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740" y="2147346"/>
            <a:ext cx="2102173" cy="14859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04" y="2147346"/>
            <a:ext cx="2200252" cy="15552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58" y="3743833"/>
            <a:ext cx="2107141" cy="29810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237" y="3702572"/>
            <a:ext cx="2267184" cy="31451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524" y="3775911"/>
            <a:ext cx="2214318" cy="30718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" y="3702572"/>
            <a:ext cx="2199045" cy="30506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186" y="3743834"/>
            <a:ext cx="2169301" cy="30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0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624110"/>
            <a:ext cx="10685461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Monotype Corsiva" panose="03010101010201010101" pitchFamily="66" charset="0"/>
              </a:rPr>
              <a:t>Работа с детьми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95" y="5310187"/>
            <a:ext cx="2826822" cy="15900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6" y="1905000"/>
            <a:ext cx="2819400" cy="1585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63" y="3669507"/>
            <a:ext cx="2818354" cy="16073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8" y="1905000"/>
            <a:ext cx="4000500" cy="4953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940" y="1904999"/>
            <a:ext cx="4332953" cy="495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6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44" y="561975"/>
            <a:ext cx="4917282" cy="6086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725" y="704850"/>
            <a:ext cx="5143499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8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40" y="814387"/>
            <a:ext cx="5165635" cy="24145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5" y="814387"/>
            <a:ext cx="5866849" cy="24145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3362325"/>
            <a:ext cx="5486400" cy="3390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0" y="3362325"/>
            <a:ext cx="5638799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8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09"/>
            <a:ext cx="8911687" cy="5614765"/>
          </a:xfrm>
        </p:spPr>
        <p:txBody>
          <a:bodyPr>
            <a:noAutofit/>
          </a:bodyPr>
          <a:lstStyle/>
          <a:p>
            <a:pPr algn="ctr"/>
            <a:r>
              <a:rPr lang="ru-RU" sz="11500" dirty="0" smtClean="0">
                <a:latin typeface="Monotype Corsiva" panose="03010101010201010101" pitchFamily="66" charset="0"/>
              </a:rPr>
              <a:t>СПАСИБО </a:t>
            </a:r>
            <a:br>
              <a:rPr lang="ru-RU" sz="11500" dirty="0" smtClean="0">
                <a:latin typeface="Monotype Corsiva" panose="03010101010201010101" pitchFamily="66" charset="0"/>
              </a:rPr>
            </a:br>
            <a:r>
              <a:rPr lang="ru-RU" sz="11500" dirty="0" smtClean="0">
                <a:latin typeface="Monotype Corsiva" panose="03010101010201010101" pitchFamily="66" charset="0"/>
              </a:rPr>
              <a:t>ЗА ВНИМАНИЕ!</a:t>
            </a:r>
            <a:endParaRPr lang="ru-RU" sz="115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46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10641014" cy="59004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Monotype Corsiva" panose="03010101010201010101" pitchFamily="66" charset="0"/>
              </a:rPr>
              <a:t>ОБЩИЕ СВЕДЕНИЯ</a:t>
            </a:r>
            <a:br>
              <a:rPr lang="ru-RU" sz="48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ФИО: </a:t>
            </a:r>
            <a:r>
              <a:rPr lang="ru-RU" sz="4000" dirty="0" err="1" smtClean="0">
                <a:latin typeface="Monotype Corsiva" panose="03010101010201010101" pitchFamily="66" charset="0"/>
              </a:rPr>
              <a:t>Темиргишиева</a:t>
            </a:r>
            <a:r>
              <a:rPr lang="ru-RU" sz="4000" dirty="0" smtClean="0">
                <a:latin typeface="Monotype Corsiva" panose="03010101010201010101" pitchFamily="66" charset="0"/>
              </a:rPr>
              <a:t> Марьям </a:t>
            </a:r>
            <a:r>
              <a:rPr lang="ru-RU" sz="4000" dirty="0" err="1" smtClean="0">
                <a:latin typeface="Monotype Corsiva" panose="03010101010201010101" pitchFamily="66" charset="0"/>
              </a:rPr>
              <a:t>Гаирсултановна</a:t>
            </a:r>
            <a:r>
              <a:rPr lang="ru-RU" sz="4000" dirty="0" smtClean="0">
                <a:latin typeface="Monotype Corsiva" panose="03010101010201010101" pitchFamily="66" charset="0"/>
              </a:rPr>
              <a:t/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Дата рождения: 23.07.1978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Образование: высшее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Место работы: МКДОУ «Детский сад «Чебурашка»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Должность: воспитатель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Категория: первая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r>
              <a:rPr lang="ru-RU" sz="4000" dirty="0" smtClean="0">
                <a:latin typeface="Monotype Corsiva" panose="03010101010201010101" pitchFamily="66" charset="0"/>
              </a:rPr>
              <a:t>Стаж: 17 лет</a:t>
            </a:r>
            <a:br>
              <a:rPr lang="ru-RU" sz="4000" dirty="0" smtClean="0">
                <a:latin typeface="Monotype Corsiva" panose="03010101010201010101" pitchFamily="66" charset="0"/>
              </a:rPr>
            </a:br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23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6071907"/>
          </a:xfrm>
        </p:spPr>
        <p:txBody>
          <a:bodyPr/>
          <a:lstStyle/>
          <a:p>
            <a:pPr algn="ctr"/>
            <a:r>
              <a:rPr lang="ru-RU" sz="5400" u="sng" dirty="0" smtClean="0">
                <a:latin typeface="Monotype Corsiva" panose="03010101010201010101" pitchFamily="66" charset="0"/>
              </a:rPr>
              <a:t>Мое педагогическое кредо:</a:t>
            </a: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>Уча других, учусь сама, и детство проживаю многократно!</a:t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u="sng" dirty="0" smtClean="0">
                <a:latin typeface="Monotype Corsiva" panose="03010101010201010101" pitchFamily="66" charset="0"/>
              </a:rPr>
              <a:t>Мой девиз:</a:t>
            </a:r>
            <a:br>
              <a:rPr lang="ru-RU" sz="5400" u="sng" dirty="0" smtClean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>Учить детей-играя.</a:t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u="sng" dirty="0" smtClean="0">
                <a:latin typeface="Monotype Corsiva" panose="03010101010201010101" pitchFamily="66" charset="0"/>
              </a:rPr>
              <a:t>Мое хобби:</a:t>
            </a:r>
            <a:br>
              <a:rPr lang="ru-RU" sz="5400" u="sng" dirty="0" smtClean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>- Шитье</a:t>
            </a:r>
            <a:endParaRPr lang="ru-RU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99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38575" y="152400"/>
            <a:ext cx="6543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rgbClr val="000000"/>
                </a:solidFill>
                <a:effectLst/>
                <a:latin typeface="Times New Roman, serif"/>
              </a:rPr>
              <a:t>Детство существует вовсе</a:t>
            </a:r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pPr algn="r"/>
            <a:r>
              <a:rPr lang="ru-RU" b="1" i="1" dirty="0" smtClean="0">
                <a:solidFill>
                  <a:srgbClr val="000000"/>
                </a:solidFill>
                <a:effectLst/>
                <a:latin typeface="Times New Roman, serif"/>
              </a:rPr>
              <a:t>не назло воспитателям, оно – дар природы</a:t>
            </a:r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pPr algn="r"/>
            <a:r>
              <a:rPr lang="ru-RU" b="1" i="1" dirty="0" smtClean="0">
                <a:solidFill>
                  <a:srgbClr val="000000"/>
                </a:solidFill>
                <a:effectLst/>
                <a:latin typeface="Times New Roman, serif"/>
              </a:rPr>
              <a:t>человеку, чтобы тот вечно познавал необъятное.</a:t>
            </a:r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pPr algn="r"/>
            <a:r>
              <a:rPr lang="ru-RU" b="1" i="1" dirty="0" smtClean="0">
                <a:solidFill>
                  <a:srgbClr val="000000"/>
                </a:solidFill>
                <a:effectLst/>
                <a:latin typeface="Times New Roman, serif"/>
              </a:rPr>
              <a:t>Ш.А. </a:t>
            </a:r>
            <a:r>
              <a:rPr lang="ru-RU" b="1" i="1" dirty="0" err="1" smtClean="0">
                <a:solidFill>
                  <a:srgbClr val="000000"/>
                </a:solidFill>
                <a:effectLst/>
                <a:latin typeface="Times New Roman, serif"/>
              </a:rPr>
              <a:t>Амонашвили</a:t>
            </a:r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977" y="1352729"/>
            <a:ext cx="10572750" cy="175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На свете есть тысячи профессий, все они нужные и интересные. Но каждый человек должен выбрать ту, которая бы радовала его и приносила удовольствие. Выбор профессии – очень важный шаг в жизни каждого человека. Он напоминает точку отправления в маршруте будущей жизни, чем удачнее сделан выбор, тем интереснее, насыщеннее и успешней будет жизненный путь.</a:t>
            </a:r>
          </a:p>
          <a:p>
            <a:r>
              <a:rPr lang="ru-RU" dirty="0">
                <a:latin typeface="Monotype Corsiva" panose="03010101010201010101" pitchFamily="66" charset="0"/>
              </a:rPr>
              <a:t>Моя профессия - воспитатель детского сада. Эта профессия заставляет меня забыть все проблемы, ощущать себя всегда здоровой, энергичной и всегда находиться в мире сказочного детства.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6251" y="3032878"/>
            <a:ext cx="105727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Почему я выбрала профессию воспитателя? Ответ на этот вопрос очень прост: для меня это не просто профессия или работа - это призвание, состояние души, образ жизни. Каждый  дорогу жизни выбирает по-своему…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Мой выбор профессии был более чем сознательным. Когда спрашивают: «Кем Вы работаете?!», меня коробит от необходимости отвечать пустой фразой: «Воспитателем». Не потому, что это сейчас совершенно непрестижная профессия. Просто для меня «воспитатель», - не профессия, не общественное положение, не хобби, не работа…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… Для меня «воспитатель» - это жизнь,   моя философия. Я не работаю воспитателем, я живу воспитателем, мне нравится быть воспитателем. И, несмотря на все трудности и попытки отговорить меня от выбора этой «неблагодарной» профессии, я работаю, живу этой профессией.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Сказать, что работа это каждодневный праздник - трудно, все же мы каждый день имеем дело с разными характерами. Бывает и очень трудно. Иногда просто опускаются руки, но стоит ребенку тебе улыбнуться и все, ты понимаешь, что просто не в силах их предать. Не зря же малыши  младших групп, забывшись, называют тебя мамой. Разве это не высший балл доверия?</a:t>
            </a:r>
          </a:p>
        </p:txBody>
      </p:sp>
    </p:spTree>
    <p:extLst>
      <p:ext uri="{BB962C8B-B14F-4D97-AF65-F5344CB8AC3E}">
        <p14:creationId xmlns:p14="http://schemas.microsoft.com/office/powerpoint/2010/main" val="312216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4951" y="704850"/>
            <a:ext cx="104013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Вот вопрос, а правильно ли я сделала свой выбор? И я могу с уверенностью сказать: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Я – счастливый человек! Мне позволено судьбой быть рядом с нашим будущим - с нашими детьми! Каждая мать счастлива, когда вновь проживает период детства со своим ребёнком. А мне посчастливилось наслаждаться этим возрастом многократно, каждый раз «уча других, учиться самой»! Я могу назвать себя «Мамой» с большой буквы, ведь у меня больше сотни детей, и все они мои, все любимые мною, каждому из них я отдала частичку своей души, своего сердца! Кто-то из них уже заканчивает 10 класс, кто-то только недавно начал ходить в детский сад – но все они для меня одинаково любимы, за каждого я переживаю, как мать. Думать о детях, заботиться о них, любить их – самое прекрасное чувство, которое дано испытать не каждому. И этим я счастлива!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Я – любящий человек! А это во много раз чудесней, чем быть любимой. У меня прекрасная миссия – дарить свою Любовь детям! И я с большим удовольствием воплощаю её в жизнь, одновременно обучая своих детей этому чувству. Как говорил </a:t>
            </a:r>
            <a:r>
              <a:rPr lang="ru-RU" dirty="0" err="1">
                <a:latin typeface="Monotype Corsiva" panose="03010101010201010101" pitchFamily="66" charset="0"/>
              </a:rPr>
              <a:t>Л.Н.Толстой</a:t>
            </a:r>
            <a:r>
              <a:rPr lang="ru-RU" dirty="0">
                <a:latin typeface="Monotype Corsiva" panose="03010101010201010101" pitchFamily="66" charset="0"/>
              </a:rPr>
              <a:t>: «Любить - значит жить жизнью того, кого любишь.» В этих словах и заключается смысл того, зачем ты ежедневно идёшь к детям.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Я – созидатель! Не зря ведь детей называют «цветами жизни», а воспитателей – «садовницами». Труд воспитателя можно сравнить с трудом садовника, выращивающего различные растения. Одно растение любит свет солнца, другое – прохладную тень; одно любит берег ручья, другое – высохшую горную вершину; одно произрастает на песчаной почве, другое – на жирной, глинистой. Каждому нужен особый, только для него подходящий уход, иначе оно не достигнет совершенства в своем развитии». Так и в моей работе каждому ребенку необходима любовь, понимание его индивидуальности. Ведь только в любви открывается неповторимость каждого ребенка, раскрывается его образ.</a:t>
            </a:r>
          </a:p>
          <a:p>
            <a:pPr algn="just"/>
            <a:r>
              <a:rPr lang="ru-RU" dirty="0">
                <a:latin typeface="Monotype Corsiva" panose="03010101010201010101" pitchFamily="66" charset="0"/>
              </a:rPr>
              <a:t>И именно мне доверено Человечеством «сеять» разумное, доброе, вечное в маленькие души самых прекрасных сокровищ на Земле!</a:t>
            </a:r>
          </a:p>
        </p:txBody>
      </p:sp>
    </p:spTree>
    <p:extLst>
      <p:ext uri="{BB962C8B-B14F-4D97-AF65-F5344CB8AC3E}">
        <p14:creationId xmlns:p14="http://schemas.microsoft.com/office/powerpoint/2010/main" val="121825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1175" y="1371599"/>
            <a:ext cx="99345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Я – Воспитатель!!! Я горжусь этим! Много профессий на свете, но эту профессию не выбирают, выбирает ОНА! Случайных людей здесь не бывает, они просто не смогут жить в этом состоянии. А что значит для меня быть воспитателем? Не возможность чему-то учить детей, воспитывая их каждый момент, а каждый день общаться с ними, открывая для себя новое.</a:t>
            </a:r>
          </a:p>
          <a:p>
            <a:pPr algn="just"/>
            <a:r>
              <a:rPr lang="ru-RU" dirty="0">
                <a:latin typeface="Monotype Corsiva" panose="03010101010201010101" pitchFamily="66" charset="0"/>
              </a:rPr>
              <a:t>Меняются дети, меняюсь и я  вместе сними. Мне нравиться рассуждать об окружающем мире глазами детей. Находить в этом радость и удовлетворение.  Для меня воспитатель не профессия, не общественное положение, не работа. Быть воспитателем для меня – это значит жить.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Каждое утро приходя на работу я вижу глаза своих детей. В одних – настороженность, в других – интерес, в третьих – надежда, в чьих-то -  пока равнодушие. Какие они разные! У каждого своя идея, свой особый мир, который  нельзя разрушить, которому надо помочь раскрыться.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Я уверенна, что детей надо любить такими,  какие они есть. Воспитывать в них чувства собственного достоинства и ответственности за себя и свои поступки. Хвалить, поощрять, одобрять, создавать положительную атмосферу вокруг него.</a:t>
            </a:r>
          </a:p>
          <a:p>
            <a:pPr indent="449580" algn="just"/>
            <a:r>
              <a:rPr lang="ru-RU" dirty="0">
                <a:latin typeface="Monotype Corsiva" panose="03010101010201010101" pitchFamily="66" charset="0"/>
              </a:rPr>
              <a:t>Всегда нужно верить в возможности каждого ребёнка, в то доброе, что в нём заложено.</a:t>
            </a:r>
          </a:p>
        </p:txBody>
      </p:sp>
    </p:spTree>
    <p:extLst>
      <p:ext uri="{BB962C8B-B14F-4D97-AF65-F5344CB8AC3E}">
        <p14:creationId xmlns:p14="http://schemas.microsoft.com/office/powerpoint/2010/main" val="253480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6186207"/>
          </a:xfrm>
        </p:spPr>
        <p:txBody>
          <a:bodyPr>
            <a:normAutofit fontScale="90000"/>
          </a:bodyPr>
          <a:lstStyle/>
          <a:p>
            <a:r>
              <a:rPr lang="ru-RU" sz="5400" b="1" u="sng" dirty="0" smtClean="0">
                <a:latin typeface="Monotype Corsiva" panose="03010101010201010101" pitchFamily="66" charset="0"/>
              </a:rPr>
              <a:t>         </a:t>
            </a:r>
            <a:r>
              <a:rPr lang="ru-RU" sz="6700" b="1" u="sng" dirty="0" smtClean="0">
                <a:latin typeface="Monotype Corsiva" panose="03010101010201010101" pitchFamily="66" charset="0"/>
              </a:rPr>
              <a:t>Мой </a:t>
            </a:r>
            <a:r>
              <a:rPr lang="ru-RU" sz="6700" b="1" u="sng" dirty="0">
                <a:latin typeface="Monotype Corsiva" panose="03010101010201010101" pitchFamily="66" charset="0"/>
              </a:rPr>
              <a:t>принцип работы</a:t>
            </a:r>
            <a:r>
              <a:rPr lang="ru-RU" sz="6700" b="1" u="sng" dirty="0" smtClean="0">
                <a:latin typeface="Monotype Corsiva" panose="03010101010201010101" pitchFamily="66" charset="0"/>
              </a:rPr>
              <a:t>:</a:t>
            </a:r>
            <a:r>
              <a:rPr lang="ru-RU" sz="3100" dirty="0">
                <a:latin typeface="Monotype Corsiva" panose="03010101010201010101" pitchFamily="66" charset="0"/>
              </a:rPr>
              <a:t/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не </a:t>
            </a:r>
            <a:r>
              <a:rPr lang="ru-RU" sz="3100" dirty="0">
                <a:latin typeface="Monotype Corsiva" panose="03010101010201010101" pitchFamily="66" charset="0"/>
              </a:rPr>
              <a:t>быть назойливой: у каждого свой мир интересов и увлечений;</a:t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детям </a:t>
            </a:r>
            <a:r>
              <a:rPr lang="ru-RU" sz="3100" dirty="0">
                <a:latin typeface="Monotype Corsiva" panose="03010101010201010101" pitchFamily="66" charset="0"/>
              </a:rPr>
              <a:t>больше самостоятельности и права выбора;</a:t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не </a:t>
            </a:r>
            <a:r>
              <a:rPr lang="ru-RU" sz="3100" dirty="0">
                <a:latin typeface="Monotype Corsiva" panose="03010101010201010101" pitchFamily="66" charset="0"/>
              </a:rPr>
              <a:t>развлекательность, а занимательность и увлечение как основа эмоционального тона </a:t>
            </a:r>
            <a:r>
              <a:rPr lang="ru-RU" sz="3100" dirty="0" smtClean="0">
                <a:latin typeface="Monotype Corsiva" panose="03010101010201010101" pitchFamily="66" charset="0"/>
              </a:rPr>
              <a:t>ООД;</a:t>
            </a:r>
            <a:r>
              <a:rPr lang="ru-RU" sz="3100" dirty="0">
                <a:latin typeface="Monotype Corsiva" panose="03010101010201010101" pitchFamily="66" charset="0"/>
              </a:rPr>
              <a:t/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«</a:t>
            </a:r>
            <a:r>
              <a:rPr lang="ru-RU" sz="3100" dirty="0">
                <a:latin typeface="Monotype Corsiva" panose="03010101010201010101" pitchFamily="66" charset="0"/>
              </a:rPr>
              <a:t>скрытая» дифференциация воспитанников по учебным возможностям, интересам, особенностям и склонностям;</a:t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уметь </a:t>
            </a:r>
            <a:r>
              <a:rPr lang="ru-RU" sz="3100" dirty="0">
                <a:latin typeface="Monotype Corsiva" panose="03010101010201010101" pitchFamily="66" charset="0"/>
              </a:rPr>
              <a:t>вставать на позицию ребенка, видеть в нем личность, индивидуальность;</a:t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помогать </a:t>
            </a:r>
            <a:r>
              <a:rPr lang="ru-RU" sz="3100" dirty="0">
                <a:latin typeface="Monotype Corsiva" panose="03010101010201010101" pitchFamily="66" charset="0"/>
              </a:rPr>
              <a:t>ребенку быть социально значимым и успешным;</a:t>
            </a:r>
            <a:br>
              <a:rPr lang="ru-RU" sz="3100" dirty="0">
                <a:latin typeface="Monotype Corsiva" panose="03010101010201010101" pitchFamily="66" charset="0"/>
              </a:rPr>
            </a:br>
            <a:r>
              <a:rPr lang="ru-RU" sz="3100" dirty="0" smtClean="0">
                <a:latin typeface="Monotype Corsiva" panose="03010101010201010101" pitchFamily="66" charset="0"/>
              </a:rPr>
              <a:t>- предоставляешь </a:t>
            </a:r>
            <a:r>
              <a:rPr lang="ru-RU" sz="3100" dirty="0">
                <a:latin typeface="Monotype Corsiva" panose="03010101010201010101" pitchFamily="66" charset="0"/>
              </a:rPr>
              <a:t>требования к воспитанникам, проверь, соответствуешь ли им сам; </a:t>
            </a:r>
            <a:r>
              <a:rPr lang="ru-RU" sz="3100" dirty="0" smtClean="0">
                <a:latin typeface="Monotype Corsiva" panose="03010101010201010101" pitchFamily="66" charset="0"/>
              </a:rPr>
              <a:t/>
            </a:r>
            <a:br>
              <a:rPr lang="ru-RU" sz="3100" dirty="0" smtClean="0">
                <a:latin typeface="Monotype Corsiva" panose="03010101010201010101" pitchFamily="66" charset="0"/>
              </a:rPr>
            </a:br>
            <a:r>
              <a:rPr lang="ru-RU" sz="3100" dirty="0">
                <a:latin typeface="Monotype Corsiva" panose="03010101010201010101" pitchFamily="66" charset="0"/>
              </a:rPr>
              <a:t>-</a:t>
            </a:r>
            <a:r>
              <a:rPr lang="ru-RU" sz="3100" dirty="0" smtClean="0">
                <a:latin typeface="Monotype Corsiva" panose="03010101010201010101" pitchFamily="66" charset="0"/>
              </a:rPr>
              <a:t>все </a:t>
            </a:r>
            <a:r>
              <a:rPr lang="ru-RU" sz="3100" dirty="0">
                <a:latin typeface="Monotype Corsiva" panose="03010101010201010101" pitchFamily="66" charset="0"/>
              </a:rPr>
              <a:t>новое - это интересно!</a:t>
            </a:r>
            <a:br>
              <a:rPr lang="ru-RU" sz="3100" dirty="0">
                <a:latin typeface="Monotype Corsiva" panose="03010101010201010101" pitchFamily="66" charset="0"/>
              </a:rPr>
            </a:br>
            <a:endParaRPr lang="ru-RU" sz="31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9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Сведения об образовании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1543050"/>
            <a:ext cx="10801350" cy="4705350"/>
          </a:xfrm>
        </p:spPr>
      </p:pic>
    </p:spTree>
    <p:extLst>
      <p:ext uri="{BB962C8B-B14F-4D97-AF65-F5344CB8AC3E}">
        <p14:creationId xmlns:p14="http://schemas.microsoft.com/office/powerpoint/2010/main" val="188030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545764" cy="1400530"/>
          </a:xfrm>
        </p:spPr>
        <p:txBody>
          <a:bodyPr/>
          <a:lstStyle/>
          <a:p>
            <a:pPr algn="ctr"/>
            <a:r>
              <a:rPr lang="ru-RU" dirty="0" smtClean="0"/>
              <a:t>Сведения о повышении квалификации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" y="2000251"/>
            <a:ext cx="5070475" cy="374254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399" y="2000251"/>
            <a:ext cx="5165725" cy="3742544"/>
          </a:xfrm>
        </p:spPr>
      </p:pic>
    </p:spTree>
    <p:extLst>
      <p:ext uri="{BB962C8B-B14F-4D97-AF65-F5344CB8AC3E}">
        <p14:creationId xmlns:p14="http://schemas.microsoft.com/office/powerpoint/2010/main" val="57503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223</TotalTime>
  <Words>120</Words>
  <Application>Microsoft Office PowerPoint</Application>
  <PresentationFormat>Широкоэкранный</PresentationFormat>
  <Paragraphs>32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Century Gothic</vt:lpstr>
      <vt:lpstr>Monotype Corsiva</vt:lpstr>
      <vt:lpstr>Open Sans</vt:lpstr>
      <vt:lpstr>Times New Roman, serif</vt:lpstr>
      <vt:lpstr>Wingdings 3</vt:lpstr>
      <vt:lpstr>Легкий дым</vt:lpstr>
      <vt:lpstr>   ПОРТФОЛИО воспитателя МКДОУ Детский сад «Чебурашка» с.Ленинаул  Темиргишиевой Марьям Гаирсултановны</vt:lpstr>
      <vt:lpstr>ОБЩИЕ СВЕДЕНИЯ  ФИО: Темиргишиева Марьям Гаирсултановна Дата рождения: 23.07.1978 Образование: высшее Место работы: МКДОУ «Детский сад «Чебурашка» Должность: воспитатель Категория: первая Стаж: 17 лет </vt:lpstr>
      <vt:lpstr>Мое педагогическое кредо: Уча других, учусь сама, и детство проживаю многократно! Мой девиз: Учить детей-играя. Мое хобби: - Шитье</vt:lpstr>
      <vt:lpstr>Презентация PowerPoint</vt:lpstr>
      <vt:lpstr>Презентация PowerPoint</vt:lpstr>
      <vt:lpstr>Презентация PowerPoint</vt:lpstr>
      <vt:lpstr>         Мой принцип работы: - не быть назойливой: у каждого свой мир интересов и увлечений; - детям больше самостоятельности и права выбора; - не развлекательность, а занимательность и увлечение как основа эмоционального тона ООД; - «скрытая» дифференциация воспитанников по учебным возможностям, интересам, особенностям и склонностям; - уметь вставать на позицию ребенка, видеть в нем личность, индивидуальность; - помогать ребенку быть социально значимым и успешным; - предоставляешь требования к воспитанникам, проверь, соответствуешь ли им сам;  -все новое - это интересно! </vt:lpstr>
      <vt:lpstr>Сведения об образовании</vt:lpstr>
      <vt:lpstr>Сведения о повышении квалификации</vt:lpstr>
      <vt:lpstr>Участие в организационно-методической работе</vt:lpstr>
      <vt:lpstr>Презентация PowerPoint</vt:lpstr>
      <vt:lpstr>Участие в общественной жизни ДОУ</vt:lpstr>
      <vt:lpstr>Предметно-пространственная развивающая среда</vt:lpstr>
      <vt:lpstr>           МОИ ДОСТИЖЕНИЯ</vt:lpstr>
      <vt:lpstr>Работа с детьми</vt:lpstr>
      <vt:lpstr>Презентация PowerPoint</vt:lpstr>
      <vt:lpstr>Презентация PowerPoint</vt:lpstr>
      <vt:lpstr>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воспитателя МКДОУ Детский сад «Чебурашка» с.Ленинаул Темиргишиевой Марьям Гаирсултановны</dc:title>
  <dc:creator>Admin</dc:creator>
  <cp:lastModifiedBy>Admin</cp:lastModifiedBy>
  <cp:revision>20</cp:revision>
  <dcterms:created xsi:type="dcterms:W3CDTF">2021-03-13T06:18:58Z</dcterms:created>
  <dcterms:modified xsi:type="dcterms:W3CDTF">2021-03-13T10:02:29Z</dcterms:modified>
</cp:coreProperties>
</file>